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_rels/slide1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</p:sldIdLst>
  <p:sldSz cx="32396113" cy="35999738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0D97458-657F-4E7B-8EA6-FAF54088FCE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619640" y="1436400"/>
            <a:ext cx="29156400" cy="601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1619640" y="8424000"/>
            <a:ext cx="29156400" cy="995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1619640" y="19329840"/>
            <a:ext cx="29156400" cy="995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52F472C-6E2E-4F3E-AC29-28FCCD31CE8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619640" y="1436400"/>
            <a:ext cx="29156400" cy="601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1619640" y="8424000"/>
            <a:ext cx="14228280" cy="995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16559640" y="8424000"/>
            <a:ext cx="14228280" cy="995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1619640" y="19329840"/>
            <a:ext cx="14228280" cy="995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16559640" y="19329840"/>
            <a:ext cx="14228280" cy="995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1EBCBB8-E62E-417C-BF92-A930A2A8F927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619640" y="1436400"/>
            <a:ext cx="29156400" cy="601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1619640" y="8424000"/>
            <a:ext cx="9388080" cy="995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11477520" y="8424000"/>
            <a:ext cx="9388080" cy="995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21335400" y="8424000"/>
            <a:ext cx="9388080" cy="995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1619640" y="19329840"/>
            <a:ext cx="9388080" cy="995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11477520" y="19329840"/>
            <a:ext cx="9388080" cy="995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21335400" y="19329840"/>
            <a:ext cx="9388080" cy="995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ED0516A-2C33-4094-8705-804ADCE7421F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619640" y="1436400"/>
            <a:ext cx="29156400" cy="601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1619640" y="8424000"/>
            <a:ext cx="29156400" cy="2087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AA49BE6-8B45-4186-9B4B-D0B49D842A9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619640" y="1436400"/>
            <a:ext cx="29156400" cy="601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1619640" y="8424000"/>
            <a:ext cx="29156400" cy="2087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210B8FD-6221-4112-A6DA-D8F33D6EFB9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619640" y="1436400"/>
            <a:ext cx="29156400" cy="601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1619640" y="8424000"/>
            <a:ext cx="14228280" cy="2087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16559640" y="8424000"/>
            <a:ext cx="14228280" cy="2087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0DFA5B6-CDF0-4F97-841D-E7D1FBF0450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619640" y="1436400"/>
            <a:ext cx="29156400" cy="601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4FB056B-5506-4E8D-BD7C-214B83A9F29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619640" y="1436400"/>
            <a:ext cx="29156400" cy="27867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2A6008A-9215-4892-99F5-240C4892DAD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619640" y="1436400"/>
            <a:ext cx="29156400" cy="601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1619640" y="8424000"/>
            <a:ext cx="14228280" cy="995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16559640" y="8424000"/>
            <a:ext cx="14228280" cy="2087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1619640" y="19329840"/>
            <a:ext cx="14228280" cy="995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241B454-52B7-4AE3-8E7B-C98589600A8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619640" y="1436400"/>
            <a:ext cx="29156400" cy="601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1619640" y="8424000"/>
            <a:ext cx="14228280" cy="2087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16559640" y="8424000"/>
            <a:ext cx="14228280" cy="995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16559640" y="19329840"/>
            <a:ext cx="14228280" cy="995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3D73063-EEB0-4C59-9210-15677F6C6BB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619640" y="1436400"/>
            <a:ext cx="29156400" cy="601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1619640" y="8424000"/>
            <a:ext cx="14228280" cy="995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16559640" y="8424000"/>
            <a:ext cx="14228280" cy="995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1619640" y="19329840"/>
            <a:ext cx="29156400" cy="995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E5DA4C4-A8FB-4AE2-9968-673B4DFF4BC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ftr" idx="1"/>
          </p:nvPr>
        </p:nvSpPr>
        <p:spPr>
          <a:xfrm>
            <a:off x="3123720" y="5297760"/>
            <a:ext cx="2894760" cy="303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pc="-1" strike="noStrike"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latin typeface="Times New Roman"/>
              </a:rPr>
              <a:t>&lt;rodapé&gt;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2"/>
          </p:nvPr>
        </p:nvSpPr>
        <p:spPr>
          <a:xfrm>
            <a:off x="6552720" y="5297760"/>
            <a:ext cx="2133000" cy="303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186EFDC-0C59-4C16-8397-ACA9D8A73588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456840" y="5297760"/>
            <a:ext cx="2133000" cy="303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pt-BR" sz="1400" spc="-1" strike="noStrike"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pc="-1" strike="noStrike">
                <a:latin typeface="Times New Roman"/>
              </a:rPr>
              <a:t>&lt;data/hora&gt;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1619640" y="1436400"/>
            <a:ext cx="29156400" cy="601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pt-BR" sz="4400" spc="-1" strike="noStrike">
                <a:latin typeface="Arial"/>
              </a:rPr>
              <a:t>Clique para editar o formato do texto do título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1619640" y="8424000"/>
            <a:ext cx="29156400" cy="2087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Clique para editar o formato do texto da estrutura de tópicos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2.º nível da estrutura de tópicos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3.º nível da estrutura de tópicos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4.º nível da estrutura de tópicos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5.º nível da estrutura de tópicos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6.º nível da estrutura de tópicos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7.º nível da estrutura de tópicos</a:t>
            </a:r>
            <a:endParaRPr b="0" lang="pt-B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"/>
          <p:cNvGrpSpPr/>
          <p:nvPr/>
        </p:nvGrpSpPr>
        <p:grpSpPr>
          <a:xfrm>
            <a:off x="1380240" y="34065000"/>
            <a:ext cx="28259280" cy="13320"/>
            <a:chOff x="1380240" y="34065000"/>
            <a:chExt cx="28259280" cy="13320"/>
          </a:xfrm>
        </p:grpSpPr>
        <p:sp>
          <p:nvSpPr>
            <p:cNvPr id="42" name="Freeform 3"/>
            <p:cNvSpPr/>
            <p:nvPr/>
          </p:nvSpPr>
          <p:spPr>
            <a:xfrm>
              <a:off x="1380240" y="34065000"/>
              <a:ext cx="28259280" cy="13320"/>
            </a:xfrm>
            <a:custGeom>
              <a:avLst/>
              <a:gdLst>
                <a:gd name="textAreaLeft" fmla="*/ 0 w 28259280"/>
                <a:gd name="textAreaRight" fmla="*/ 28260000 w 28259280"/>
                <a:gd name="textAreaTop" fmla="*/ 0 h 13320"/>
                <a:gd name="textAreaBottom" fmla="*/ 13680 h 13320"/>
              </a:gdLst>
              <a:ahLst/>
              <a:rect l="textAreaLeft" t="textAreaTop" r="textAreaRight" b="textAreaBottom"/>
              <a:pathLst>
                <a:path w="16159607" h="9525">
                  <a:moveTo>
                    <a:pt x="0" y="0"/>
                  </a:moveTo>
                  <a:lnTo>
                    <a:pt x="0" y="9525"/>
                  </a:lnTo>
                  <a:lnTo>
                    <a:pt x="16159607" y="9525"/>
                  </a:lnTo>
                  <a:lnTo>
                    <a:pt x="16159607" y="0"/>
                  </a:lnTo>
                  <a:close/>
                </a:path>
              </a:pathLst>
            </a:custGeom>
            <a:solidFill>
              <a:srgbClr val="67676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3" name="Group 4"/>
          <p:cNvGrpSpPr/>
          <p:nvPr/>
        </p:nvGrpSpPr>
        <p:grpSpPr>
          <a:xfrm>
            <a:off x="5267160" y="5369040"/>
            <a:ext cx="21996720" cy="861480"/>
            <a:chOff x="5267160" y="5369040"/>
            <a:chExt cx="21996720" cy="861480"/>
          </a:xfrm>
        </p:grpSpPr>
        <p:sp>
          <p:nvSpPr>
            <p:cNvPr id="44" name="Freeform 5"/>
            <p:cNvSpPr/>
            <p:nvPr/>
          </p:nvSpPr>
          <p:spPr>
            <a:xfrm>
              <a:off x="5267160" y="6192720"/>
              <a:ext cx="21996720" cy="37800"/>
            </a:xfrm>
            <a:custGeom>
              <a:avLst/>
              <a:gdLst>
                <a:gd name="textAreaLeft" fmla="*/ 0 w 21996720"/>
                <a:gd name="textAreaRight" fmla="*/ 21997440 w 21996720"/>
                <a:gd name="textAreaTop" fmla="*/ 0 h 37800"/>
                <a:gd name="textAreaBottom" fmla="*/ 38160 h 37800"/>
              </a:gdLst>
              <a:ahLst/>
              <a:rect l="textAreaLeft" t="textAreaTop" r="textAreaRight" b="textAreaBottom"/>
              <a:pathLst>
                <a:path w="1908281" h="3982">
                  <a:moveTo>
                    <a:pt x="0" y="0"/>
                  </a:moveTo>
                  <a:lnTo>
                    <a:pt x="1908281" y="0"/>
                  </a:lnTo>
                  <a:lnTo>
                    <a:pt x="1908281" y="3982"/>
                  </a:lnTo>
                  <a:lnTo>
                    <a:pt x="0" y="3982"/>
                  </a:lnTo>
                  <a:close/>
                </a:path>
              </a:pathLst>
            </a:custGeom>
            <a:solidFill>
              <a:srgbClr val="acbfc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" name="TextBox 6"/>
            <p:cNvSpPr/>
            <p:nvPr/>
          </p:nvSpPr>
          <p:spPr>
            <a:xfrm>
              <a:off x="5267160" y="5369040"/>
              <a:ext cx="21996720" cy="861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6" name="TextBox 7"/>
          <p:cNvSpPr/>
          <p:nvPr/>
        </p:nvSpPr>
        <p:spPr>
          <a:xfrm>
            <a:off x="2541960" y="7316280"/>
            <a:ext cx="26616240" cy="44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3540"/>
              </a:lnSpc>
            </a:pPr>
            <a:r>
              <a:rPr b="1" lang="pt-BR" sz="2530" spc="-1" strike="noStrike">
                <a:solidFill>
                  <a:srgbClr val="676767"/>
                </a:solidFill>
                <a:latin typeface="Poppins"/>
                <a:ea typeface="Poppins Medium"/>
              </a:rPr>
              <a:t>¹Filiação institucional</a:t>
            </a:r>
            <a:endParaRPr b="0" lang="pt-BR" sz="2530" spc="-1" strike="noStrike">
              <a:latin typeface="Arial"/>
            </a:endParaRPr>
          </a:p>
        </p:txBody>
      </p:sp>
      <p:sp>
        <p:nvSpPr>
          <p:cNvPr id="47" name="TextBox 18"/>
          <p:cNvSpPr/>
          <p:nvPr/>
        </p:nvSpPr>
        <p:spPr>
          <a:xfrm>
            <a:off x="6127560" y="9279360"/>
            <a:ext cx="20141280" cy="60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4779"/>
              </a:lnSpc>
            </a:pPr>
            <a:r>
              <a:rPr b="1" lang="rm-CH" sz="3190" spc="-1" strike="noStrike">
                <a:solidFill>
                  <a:srgbClr val="305081"/>
                </a:solidFill>
                <a:latin typeface="Poppins"/>
                <a:ea typeface="Poppins Bold"/>
              </a:rPr>
              <a:t>Palavras-chave:</a:t>
            </a:r>
            <a:r>
              <a:rPr b="0" lang="rm-CH" sz="3190" spc="-1" strike="noStrike">
                <a:solidFill>
                  <a:srgbClr val="305081"/>
                </a:solidFill>
                <a:latin typeface="Poppins"/>
                <a:ea typeface="Poppins"/>
              </a:rPr>
              <a:t> </a:t>
            </a:r>
            <a:endParaRPr b="0" lang="pt-BR" sz="3190" spc="-1" strike="noStrike">
              <a:latin typeface="Arial"/>
            </a:endParaRPr>
          </a:p>
        </p:txBody>
      </p:sp>
      <p:sp>
        <p:nvSpPr>
          <p:cNvPr id="48" name="TextBox 19"/>
          <p:cNvSpPr/>
          <p:nvPr/>
        </p:nvSpPr>
        <p:spPr>
          <a:xfrm>
            <a:off x="21563640" y="7860960"/>
            <a:ext cx="360" cy="73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5808"/>
              </a:lnSpc>
            </a:pPr>
            <a:r>
              <a:rPr b="0" lang="en-US" sz="3550" spc="-1" strike="noStrike">
                <a:solidFill>
                  <a:srgbClr val="000000"/>
                </a:solidFill>
                <a:latin typeface="Aleo"/>
                <a:ea typeface="Aleo"/>
              </a:rPr>
              <a:t> </a:t>
            </a:r>
            <a:endParaRPr b="0" lang="pt-BR" sz="3550" spc="-1" strike="noStrike">
              <a:latin typeface="Arial"/>
            </a:endParaRPr>
          </a:p>
        </p:txBody>
      </p:sp>
      <p:sp>
        <p:nvSpPr>
          <p:cNvPr id="49" name="TextBox 20"/>
          <p:cNvSpPr/>
          <p:nvPr/>
        </p:nvSpPr>
        <p:spPr>
          <a:xfrm>
            <a:off x="6573240" y="6389280"/>
            <a:ext cx="18553680" cy="70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5556"/>
              </a:lnSpc>
            </a:pPr>
            <a:r>
              <a:rPr b="1" lang="pt-BR" sz="3970" spc="-1" strike="noStrike">
                <a:solidFill>
                  <a:srgbClr val="424242"/>
                </a:solidFill>
                <a:latin typeface="Poppins Medium"/>
                <a:ea typeface="Poppins Medium"/>
              </a:rPr>
              <a:t>Autores</a:t>
            </a:r>
            <a:r>
              <a:rPr b="1" lang="en-US" sz="3970" spc="-1" strike="noStrike">
                <a:solidFill>
                  <a:srgbClr val="424242"/>
                </a:solidFill>
                <a:latin typeface="Poppins Medium"/>
                <a:ea typeface="Poppins Medium"/>
              </a:rPr>
              <a:t>¹</a:t>
            </a:r>
            <a:endParaRPr b="0" lang="pt-BR" sz="3970" spc="-1" strike="noStrike">
              <a:latin typeface="Arial"/>
            </a:endParaRPr>
          </a:p>
        </p:txBody>
      </p:sp>
      <p:sp>
        <p:nvSpPr>
          <p:cNvPr id="50" name="TextBox 21"/>
          <p:cNvSpPr/>
          <p:nvPr/>
        </p:nvSpPr>
        <p:spPr>
          <a:xfrm>
            <a:off x="5187600" y="34980120"/>
            <a:ext cx="20644560" cy="68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5366"/>
              </a:lnSpc>
            </a:pPr>
            <a:r>
              <a:rPr b="0" lang="pt-BR" sz="3580" spc="-1" strike="noStrike">
                <a:solidFill>
                  <a:srgbClr val="424242"/>
                </a:solidFill>
                <a:latin typeface="Poppins"/>
                <a:ea typeface="Poppins"/>
              </a:rPr>
              <a:t>Quando houver</a:t>
            </a:r>
            <a:endParaRPr b="0" lang="pt-BR" sz="3580" spc="-1" strike="noStrike">
              <a:latin typeface="Arial"/>
            </a:endParaRPr>
          </a:p>
        </p:txBody>
      </p:sp>
      <p:sp>
        <p:nvSpPr>
          <p:cNvPr id="51" name="TextBox 22"/>
          <p:cNvSpPr/>
          <p:nvPr/>
        </p:nvSpPr>
        <p:spPr>
          <a:xfrm>
            <a:off x="825840" y="11938680"/>
            <a:ext cx="14475240" cy="152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5998"/>
              </a:lnSpc>
            </a:pPr>
            <a:r>
              <a:rPr b="0" lang="pt-BR" sz="4000" spc="-1" strike="noStrike">
                <a:solidFill>
                  <a:srgbClr val="424242"/>
                </a:solidFill>
                <a:latin typeface="Poppins"/>
                <a:ea typeface="Poppins"/>
              </a:rPr>
              <a:t>Apresente seu trabalho aqui, indicando de que se trata (estudo de caso, IC, relato de experiência, etc).</a:t>
            </a:r>
            <a:endParaRPr b="0" lang="pt-BR" sz="4000" spc="-1" strike="noStrike">
              <a:latin typeface="Arial"/>
            </a:endParaRPr>
          </a:p>
        </p:txBody>
      </p:sp>
      <p:sp>
        <p:nvSpPr>
          <p:cNvPr id="52" name="TextBox 23"/>
          <p:cNvSpPr/>
          <p:nvPr/>
        </p:nvSpPr>
        <p:spPr>
          <a:xfrm>
            <a:off x="17044560" y="11942280"/>
            <a:ext cx="14475240" cy="76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5998"/>
              </a:lnSpc>
            </a:pPr>
            <a:r>
              <a:rPr b="0" lang="pt-BR" sz="4000" spc="-1" strike="noStrike">
                <a:solidFill>
                  <a:srgbClr val="424242"/>
                </a:solidFill>
                <a:latin typeface="Poppins"/>
                <a:ea typeface="Poppins"/>
              </a:rPr>
              <a:t>Exponha os principais resultados obtidos.</a:t>
            </a:r>
            <a:endParaRPr b="0" lang="pt-BR" sz="4000" spc="-1" strike="noStrike">
              <a:latin typeface="Arial"/>
            </a:endParaRPr>
          </a:p>
        </p:txBody>
      </p:sp>
      <p:sp>
        <p:nvSpPr>
          <p:cNvPr id="53" name="TextBox 24"/>
          <p:cNvSpPr/>
          <p:nvPr/>
        </p:nvSpPr>
        <p:spPr>
          <a:xfrm>
            <a:off x="825840" y="21122280"/>
            <a:ext cx="14475240" cy="76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5998"/>
              </a:lnSpc>
            </a:pPr>
            <a:r>
              <a:rPr b="0" lang="pt-BR" sz="4000" spc="-1" strike="noStrike">
                <a:solidFill>
                  <a:srgbClr val="424242"/>
                </a:solidFill>
                <a:latin typeface="Poppins"/>
                <a:ea typeface="Poppins"/>
              </a:rPr>
              <a:t>Insira</a:t>
            </a:r>
            <a:r>
              <a:rPr b="0" lang="en-US" sz="4000" spc="-1" strike="noStrike">
                <a:solidFill>
                  <a:srgbClr val="424242"/>
                </a:solidFill>
                <a:latin typeface="Poppins"/>
                <a:ea typeface="Poppins"/>
              </a:rPr>
              <a:t> </a:t>
            </a:r>
            <a:r>
              <a:rPr b="0" lang="pt-BR" sz="4000" spc="-1" strike="noStrike">
                <a:solidFill>
                  <a:srgbClr val="424242"/>
                </a:solidFill>
                <a:latin typeface="Poppins"/>
                <a:ea typeface="Poppins"/>
              </a:rPr>
              <a:t>sua</a:t>
            </a:r>
            <a:r>
              <a:rPr b="0" lang="en-US" sz="4000" spc="-1" strike="noStrike">
                <a:solidFill>
                  <a:srgbClr val="424242"/>
                </a:solidFill>
                <a:latin typeface="Poppins"/>
                <a:ea typeface="Poppins"/>
              </a:rPr>
              <a:t> </a:t>
            </a:r>
            <a:r>
              <a:rPr b="0" lang="pt-BR" sz="4000" spc="-1" strike="noStrike">
                <a:solidFill>
                  <a:srgbClr val="424242"/>
                </a:solidFill>
                <a:latin typeface="Poppins"/>
                <a:ea typeface="Poppins"/>
              </a:rPr>
              <a:t>metodologia.</a:t>
            </a:r>
            <a:endParaRPr b="0" lang="pt-BR" sz="4000" spc="-1" strike="noStrike">
              <a:latin typeface="Arial"/>
            </a:endParaRPr>
          </a:p>
        </p:txBody>
      </p:sp>
      <p:sp>
        <p:nvSpPr>
          <p:cNvPr id="54" name="TextBox 25"/>
          <p:cNvSpPr/>
          <p:nvPr/>
        </p:nvSpPr>
        <p:spPr>
          <a:xfrm>
            <a:off x="22344480" y="12093480"/>
            <a:ext cx="140760" cy="87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6871"/>
              </a:lnSpc>
            </a:pPr>
            <a:r>
              <a:rPr b="0" lang="en-US" sz="4200" spc="-1" strike="noStrike">
                <a:solidFill>
                  <a:srgbClr val="000000"/>
                </a:solidFill>
                <a:latin typeface="Aleo"/>
                <a:ea typeface="Aleo"/>
              </a:rPr>
              <a:t> </a:t>
            </a:r>
            <a:endParaRPr b="0" lang="pt-BR" sz="4200" spc="-1" strike="noStrike">
              <a:latin typeface="Arial"/>
            </a:endParaRPr>
          </a:p>
        </p:txBody>
      </p:sp>
      <p:sp>
        <p:nvSpPr>
          <p:cNvPr id="55" name="TextBox 26"/>
          <p:cNvSpPr/>
          <p:nvPr/>
        </p:nvSpPr>
        <p:spPr>
          <a:xfrm>
            <a:off x="5771880" y="10988640"/>
            <a:ext cx="4217400" cy="103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8116"/>
              </a:lnSpc>
            </a:pPr>
            <a:r>
              <a:rPr b="0" lang="pt-BR" sz="5790" spc="324" strike="noStrike">
                <a:solidFill>
                  <a:srgbClr val="0e509f"/>
                </a:solidFill>
                <a:latin typeface="Bebas Neue Bold"/>
                <a:ea typeface="Bebas Neue Cyrillic"/>
              </a:rPr>
              <a:t>Introdução</a:t>
            </a:r>
            <a:endParaRPr b="0" lang="pt-BR" sz="5790" spc="-1" strike="noStrike">
              <a:latin typeface="Arial"/>
            </a:endParaRPr>
          </a:p>
        </p:txBody>
      </p:sp>
      <p:sp>
        <p:nvSpPr>
          <p:cNvPr id="56" name="TextBox 27"/>
          <p:cNvSpPr/>
          <p:nvPr/>
        </p:nvSpPr>
        <p:spPr>
          <a:xfrm>
            <a:off x="21990600" y="10980000"/>
            <a:ext cx="4217400" cy="103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8116"/>
              </a:lnSpc>
            </a:pPr>
            <a:r>
              <a:rPr b="0" lang="pt-BR" sz="5790" spc="324" strike="noStrike">
                <a:solidFill>
                  <a:srgbClr val="0e509f"/>
                </a:solidFill>
                <a:latin typeface="Bebas Neue Bold"/>
                <a:ea typeface="Bebas Neue Cyrillic"/>
              </a:rPr>
              <a:t>Resultados</a:t>
            </a:r>
            <a:endParaRPr b="0" lang="pt-BR" sz="5790" spc="-1" strike="noStrike">
              <a:latin typeface="Arial"/>
            </a:endParaRPr>
          </a:p>
        </p:txBody>
      </p:sp>
      <p:sp>
        <p:nvSpPr>
          <p:cNvPr id="57" name="TextBox 28"/>
          <p:cNvSpPr/>
          <p:nvPr/>
        </p:nvSpPr>
        <p:spPr>
          <a:xfrm>
            <a:off x="17044560" y="21122280"/>
            <a:ext cx="14475240" cy="76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5998"/>
              </a:lnSpc>
            </a:pPr>
            <a:r>
              <a:rPr b="0" lang="pt-BR" sz="4000" spc="-1" strike="noStrike">
                <a:solidFill>
                  <a:srgbClr val="424242"/>
                </a:solidFill>
                <a:latin typeface="Poppins"/>
                <a:ea typeface="Poppins"/>
              </a:rPr>
              <a:t>Conclusão do seu trabalho.</a:t>
            </a:r>
            <a:endParaRPr b="0" lang="pt-BR" sz="4000" spc="-1" strike="noStrike">
              <a:latin typeface="Arial"/>
            </a:endParaRPr>
          </a:p>
        </p:txBody>
      </p:sp>
      <p:sp>
        <p:nvSpPr>
          <p:cNvPr id="58" name="TextBox 29"/>
          <p:cNvSpPr/>
          <p:nvPr/>
        </p:nvSpPr>
        <p:spPr>
          <a:xfrm>
            <a:off x="21990600" y="20070000"/>
            <a:ext cx="4217400" cy="103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8116"/>
              </a:lnSpc>
            </a:pPr>
            <a:r>
              <a:rPr b="1" lang="pt-BR" sz="5790" spc="324" strike="noStrike">
                <a:solidFill>
                  <a:srgbClr val="0e509f"/>
                </a:solidFill>
                <a:latin typeface="Bebas Neue Bold"/>
                <a:ea typeface="Bebas Neue Bold"/>
              </a:rPr>
              <a:t>Conclusão</a:t>
            </a:r>
            <a:endParaRPr b="0" lang="pt-BR" sz="5790" spc="-1" strike="noStrike">
              <a:latin typeface="Arial"/>
            </a:endParaRPr>
          </a:p>
        </p:txBody>
      </p:sp>
      <p:sp>
        <p:nvSpPr>
          <p:cNvPr id="59" name="TextBox 30"/>
          <p:cNvSpPr/>
          <p:nvPr/>
        </p:nvSpPr>
        <p:spPr>
          <a:xfrm>
            <a:off x="5771880" y="20070000"/>
            <a:ext cx="4217400" cy="103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8116"/>
              </a:lnSpc>
            </a:pPr>
            <a:r>
              <a:rPr b="1" lang="pt-BR" sz="5790" spc="324" strike="noStrike">
                <a:solidFill>
                  <a:srgbClr val="0e509f"/>
                </a:solidFill>
                <a:latin typeface="Bebas Neue Bold"/>
                <a:ea typeface="Bebas Neue Bold"/>
              </a:rPr>
              <a:t>Métodos</a:t>
            </a:r>
            <a:endParaRPr b="0" lang="pt-BR" sz="5790" spc="-1" strike="noStrike">
              <a:latin typeface="Arial"/>
            </a:endParaRPr>
          </a:p>
        </p:txBody>
      </p:sp>
      <p:sp>
        <p:nvSpPr>
          <p:cNvPr id="60" name="TextBox 31"/>
          <p:cNvSpPr/>
          <p:nvPr/>
        </p:nvSpPr>
        <p:spPr>
          <a:xfrm>
            <a:off x="13935240" y="28499760"/>
            <a:ext cx="4217400" cy="103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8116"/>
              </a:lnSpc>
            </a:pPr>
            <a:r>
              <a:rPr b="1" lang="pt-BR" sz="5790" spc="324" strike="noStrike">
                <a:solidFill>
                  <a:srgbClr val="0e509f"/>
                </a:solidFill>
                <a:latin typeface="Bebas Neue Bold"/>
                <a:ea typeface="Bebas Neue Bold"/>
              </a:rPr>
              <a:t>Referências</a:t>
            </a:r>
            <a:endParaRPr b="0" lang="pt-BR" sz="5790" spc="-1" strike="noStrike">
              <a:latin typeface="Arial"/>
            </a:endParaRPr>
          </a:p>
        </p:txBody>
      </p:sp>
      <p:sp>
        <p:nvSpPr>
          <p:cNvPr id="61" name="TextBox 32"/>
          <p:cNvSpPr/>
          <p:nvPr/>
        </p:nvSpPr>
        <p:spPr>
          <a:xfrm>
            <a:off x="5272920" y="34022520"/>
            <a:ext cx="21542760" cy="103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8116"/>
              </a:lnSpc>
            </a:pPr>
            <a:r>
              <a:rPr b="1" lang="pap-AN" sz="5790" spc="111" strike="noStrike">
                <a:solidFill>
                  <a:srgbClr val="0e509f"/>
                </a:solidFill>
                <a:latin typeface="Bebas Neue Bold"/>
                <a:ea typeface="Bebas Neue Bold"/>
              </a:rPr>
              <a:t>Apoio Institucional ou Financiamento</a:t>
            </a:r>
            <a:endParaRPr b="0" lang="pt-BR" sz="5790" spc="-1" strike="noStrike">
              <a:latin typeface="Arial"/>
            </a:endParaRPr>
          </a:p>
        </p:txBody>
      </p:sp>
      <p:sp>
        <p:nvSpPr>
          <p:cNvPr id="62" name="TextBox 33"/>
          <p:cNvSpPr/>
          <p:nvPr/>
        </p:nvSpPr>
        <p:spPr>
          <a:xfrm>
            <a:off x="642960" y="29658600"/>
            <a:ext cx="30877200" cy="76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5998"/>
              </a:lnSpc>
            </a:pPr>
            <a:r>
              <a:rPr b="0" lang="pt-BR" sz="4000" spc="-1" strike="noStrike">
                <a:solidFill>
                  <a:srgbClr val="424242"/>
                </a:solidFill>
                <a:latin typeface="Poppins"/>
                <a:ea typeface="Poppins"/>
              </a:rPr>
              <a:t>Indique as principais referências de seu trabalho.</a:t>
            </a:r>
            <a:endParaRPr b="0" lang="pt-BR" sz="4000" spc="-1" strike="noStrike">
              <a:latin typeface="Arial"/>
            </a:endParaRPr>
          </a:p>
        </p:txBody>
      </p:sp>
      <p:pic>
        <p:nvPicPr>
          <p:cNvPr id="63" name="" descr=""/>
          <p:cNvPicPr/>
          <p:nvPr/>
        </p:nvPicPr>
        <p:blipFill>
          <a:blip r:embed="rId2"/>
          <a:stretch/>
        </p:blipFill>
        <p:spPr>
          <a:xfrm>
            <a:off x="1532520" y="8753760"/>
            <a:ext cx="28259640" cy="13680"/>
          </a:xfrm>
          <a:prstGeom prst="rect">
            <a:avLst/>
          </a:prstGeom>
          <a:ln w="0">
            <a:noFill/>
          </a:ln>
        </p:spPr>
      </p:pic>
      <p:grpSp>
        <p:nvGrpSpPr>
          <p:cNvPr id="64" name="Group 1"/>
          <p:cNvGrpSpPr/>
          <p:nvPr/>
        </p:nvGrpSpPr>
        <p:grpSpPr>
          <a:xfrm>
            <a:off x="1440000" y="10178280"/>
            <a:ext cx="28259280" cy="13320"/>
            <a:chOff x="1440000" y="10178280"/>
            <a:chExt cx="28259280" cy="13320"/>
          </a:xfrm>
        </p:grpSpPr>
        <p:sp>
          <p:nvSpPr>
            <p:cNvPr id="65" name="Freeform 1"/>
            <p:cNvSpPr/>
            <p:nvPr/>
          </p:nvSpPr>
          <p:spPr>
            <a:xfrm>
              <a:off x="1440000" y="10178280"/>
              <a:ext cx="28259280" cy="13320"/>
            </a:xfrm>
            <a:custGeom>
              <a:avLst/>
              <a:gdLst>
                <a:gd name="textAreaLeft" fmla="*/ 0 w 28259280"/>
                <a:gd name="textAreaRight" fmla="*/ 28260000 w 28259280"/>
                <a:gd name="textAreaTop" fmla="*/ 0 h 13320"/>
                <a:gd name="textAreaBottom" fmla="*/ 13680 h 13320"/>
              </a:gdLst>
              <a:ahLst/>
              <a:rect l="textAreaLeft" t="textAreaTop" r="textAreaRight" b="textAreaBottom"/>
              <a:pathLst>
                <a:path w="16159607" h="9525">
                  <a:moveTo>
                    <a:pt x="0" y="0"/>
                  </a:moveTo>
                  <a:lnTo>
                    <a:pt x="0" y="9525"/>
                  </a:lnTo>
                  <a:lnTo>
                    <a:pt x="16159607" y="9525"/>
                  </a:lnTo>
                  <a:lnTo>
                    <a:pt x="16159607" y="0"/>
                  </a:lnTo>
                  <a:close/>
                </a:path>
              </a:pathLst>
            </a:custGeom>
            <a:solidFill>
              <a:srgbClr val="67676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66" name="TextBox 8"/>
          <p:cNvSpPr/>
          <p:nvPr/>
        </p:nvSpPr>
        <p:spPr>
          <a:xfrm>
            <a:off x="3123360" y="3480120"/>
            <a:ext cx="26149680" cy="155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12285"/>
              </a:lnSpc>
            </a:pPr>
            <a:r>
              <a:rPr b="0" lang="pt-BR" sz="8780" spc="259" strike="noStrike">
                <a:solidFill>
                  <a:srgbClr val="0e509f"/>
                </a:solidFill>
                <a:latin typeface="Bebas Neue Bold"/>
                <a:ea typeface="Bebas Neue Cyrillic"/>
              </a:rPr>
              <a:t>Título</a:t>
            </a:r>
            <a:r>
              <a:rPr b="0" lang="en-US" sz="8780" spc="259" strike="noStrike">
                <a:solidFill>
                  <a:srgbClr val="0e509f"/>
                </a:solidFill>
                <a:latin typeface="Bebas Neue Bold"/>
                <a:ea typeface="Bebas Neue Cyrillic"/>
              </a:rPr>
              <a:t> do </a:t>
            </a:r>
            <a:r>
              <a:rPr b="0" lang="pt-BR" sz="8780" spc="259" strike="noStrike">
                <a:solidFill>
                  <a:srgbClr val="0e509f"/>
                </a:solidFill>
                <a:latin typeface="Bebas Neue Bold"/>
                <a:ea typeface="Bebas Neue Cyrillic"/>
              </a:rPr>
              <a:t>Trabalho</a:t>
            </a:r>
            <a:endParaRPr b="0" lang="pt-BR" sz="878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LibreOffice/7.4.0.3$Windows_X86_64 LibreOffice_project/f85e47c08ddd19c015c0114a68350214f7066f5a</Application>
  <AppVersion>15.0000</AppVers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2026-04-25T16:34:43Z</dcterms:created>
  <dc:creator/>
  <dc:description/>
  <dc:identifier>DAHH34O3Ed8</dc:identifier>
  <dc:language>pt-BR</dc:language>
  <cp:lastModifiedBy/>
  <cp:revision>1</cp:revision>
  <dc:subject/>
  <dc:title>Cópia de Proposta POSTER - II Jornada de Avaliação Psicológica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</Properties>
</file>